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70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2778-CA1D-4F1E-AE1D-797FEDB7DE61}" type="datetimeFigureOut">
              <a:rPr lang="sk-SK" smtClean="0"/>
              <a:pPr/>
              <a:t>6. 6. 2014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720F-7C71-43F8-8232-0BA8ACB417C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2778-CA1D-4F1E-AE1D-797FEDB7DE61}" type="datetimeFigureOut">
              <a:rPr lang="sk-SK" smtClean="0"/>
              <a:pPr/>
              <a:t>6. 6. 2014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720F-7C71-43F8-8232-0BA8ACB417C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2778-CA1D-4F1E-AE1D-797FEDB7DE61}" type="datetimeFigureOut">
              <a:rPr lang="sk-SK" smtClean="0"/>
              <a:pPr/>
              <a:t>6. 6. 2014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720F-7C71-43F8-8232-0BA8ACB417C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2778-CA1D-4F1E-AE1D-797FEDB7DE61}" type="datetimeFigureOut">
              <a:rPr lang="sk-SK" smtClean="0"/>
              <a:pPr/>
              <a:t>6. 6. 2014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720F-7C71-43F8-8232-0BA8ACB417C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2778-CA1D-4F1E-AE1D-797FEDB7DE61}" type="datetimeFigureOut">
              <a:rPr lang="sk-SK" smtClean="0"/>
              <a:pPr/>
              <a:t>6. 6. 2014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720F-7C71-43F8-8232-0BA8ACB417C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2778-CA1D-4F1E-AE1D-797FEDB7DE61}" type="datetimeFigureOut">
              <a:rPr lang="sk-SK" smtClean="0"/>
              <a:pPr/>
              <a:t>6. 6. 2014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720F-7C71-43F8-8232-0BA8ACB417C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2778-CA1D-4F1E-AE1D-797FEDB7DE61}" type="datetimeFigureOut">
              <a:rPr lang="sk-SK" smtClean="0"/>
              <a:pPr/>
              <a:t>6. 6. 2014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720F-7C71-43F8-8232-0BA8ACB417C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2778-CA1D-4F1E-AE1D-797FEDB7DE61}" type="datetimeFigureOut">
              <a:rPr lang="sk-SK" smtClean="0"/>
              <a:pPr/>
              <a:t>6. 6. 2014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720F-7C71-43F8-8232-0BA8ACB417C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2778-CA1D-4F1E-AE1D-797FEDB7DE61}" type="datetimeFigureOut">
              <a:rPr lang="sk-SK" smtClean="0"/>
              <a:pPr/>
              <a:t>6. 6. 2014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720F-7C71-43F8-8232-0BA8ACB417C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2778-CA1D-4F1E-AE1D-797FEDB7DE61}" type="datetimeFigureOut">
              <a:rPr lang="sk-SK" smtClean="0"/>
              <a:pPr/>
              <a:t>6. 6. 2014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720F-7C71-43F8-8232-0BA8ACB417C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2778-CA1D-4F1E-AE1D-797FEDB7DE61}" type="datetimeFigureOut">
              <a:rPr lang="sk-SK" smtClean="0"/>
              <a:pPr/>
              <a:t>6. 6. 2014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720F-7C71-43F8-8232-0BA8ACB417C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B2778-CA1D-4F1E-AE1D-797FEDB7DE61}" type="datetimeFigureOut">
              <a:rPr lang="sk-SK" smtClean="0"/>
              <a:pPr/>
              <a:t>6. 6. 2014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4720F-7C71-43F8-8232-0BA8ACB417C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D:\Prenasane dokumenty\Milka_ginkgo\gingko- fotky\P5164070.JPG"/>
          <p:cNvPicPr>
            <a:picLocks noChangeAspect="1" noChangeArrowheads="1"/>
          </p:cNvPicPr>
          <p:nvPr/>
        </p:nvPicPr>
        <p:blipFill>
          <a:blip r:embed="rId2" cstate="print"/>
          <a:srcRect l="7830" t="12011" r="30703" b="6033"/>
          <a:stretch>
            <a:fillRect/>
          </a:stretch>
        </p:blipFill>
        <p:spPr bwMode="auto">
          <a:xfrm>
            <a:off x="1877988" y="1166637"/>
            <a:ext cx="1283059" cy="1283059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</p:pic>
      <p:sp>
        <p:nvSpPr>
          <p:cNvPr id="25" name="BlokTextu 24"/>
          <p:cNvSpPr txBox="1"/>
          <p:nvPr/>
        </p:nvSpPr>
        <p:spPr>
          <a:xfrm>
            <a:off x="3405396" y="1657608"/>
            <a:ext cx="1296144" cy="26161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Phenol extraction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7" name="Skupina 26"/>
          <p:cNvGrpSpPr>
            <a:grpSpLocks noChangeAspect="1"/>
          </p:cNvGrpSpPr>
          <p:nvPr/>
        </p:nvGrpSpPr>
        <p:grpSpPr>
          <a:xfrm>
            <a:off x="4941947" y="1129169"/>
            <a:ext cx="1553258" cy="1497126"/>
            <a:chOff x="4789586" y="3172498"/>
            <a:chExt cx="1558470" cy="1502151"/>
          </a:xfrm>
        </p:grpSpPr>
        <p:pic>
          <p:nvPicPr>
            <p:cNvPr id="29" name="Picture 3" descr="C:\Users\Lubica\Desktop\G3_milka_5-8pH_27_6_2013.jpg"/>
            <p:cNvPicPr>
              <a:picLocks noChangeAspect="1" noChangeArrowheads="1"/>
            </p:cNvPicPr>
            <p:nvPr/>
          </p:nvPicPr>
          <p:blipFill>
            <a:blip r:embed="rId3" cstate="print"/>
            <a:srcRect l="13319" r="6767"/>
            <a:stretch>
              <a:fillRect/>
            </a:stretch>
          </p:blipFill>
          <p:spPr bwMode="auto">
            <a:xfrm>
              <a:off x="4789586" y="3172498"/>
              <a:ext cx="1296144" cy="1380268"/>
            </a:xfrm>
            <a:prstGeom prst="rect">
              <a:avLst/>
            </a:prstGeom>
            <a:noFill/>
          </p:spPr>
        </p:pic>
        <p:pic>
          <p:nvPicPr>
            <p:cNvPr id="30" name="Picture 4" descr="C:\Users\Lubica\Desktop\G1_milka_5-8pH_27_6_2013.jpg"/>
            <p:cNvPicPr>
              <a:picLocks noChangeAspect="1" noChangeArrowheads="1"/>
            </p:cNvPicPr>
            <p:nvPr/>
          </p:nvPicPr>
          <p:blipFill>
            <a:blip r:embed="rId4" cstate="print"/>
            <a:srcRect l="8879" r="6767"/>
            <a:stretch>
              <a:fillRect/>
            </a:stretch>
          </p:blipFill>
          <p:spPr bwMode="auto">
            <a:xfrm>
              <a:off x="4860032" y="3212976"/>
              <a:ext cx="1368152" cy="1380268"/>
            </a:xfrm>
            <a:prstGeom prst="rect">
              <a:avLst/>
            </a:prstGeom>
            <a:noFill/>
          </p:spPr>
        </p:pic>
        <p:pic>
          <p:nvPicPr>
            <p:cNvPr id="31" name="Picture 5" descr="C:\Users\Lubica\Desktop\G2_milka_5-8pH_27_6_2013.jpg"/>
            <p:cNvPicPr>
              <a:picLocks noChangeAspect="1" noChangeArrowheads="1"/>
            </p:cNvPicPr>
            <p:nvPr/>
          </p:nvPicPr>
          <p:blipFill>
            <a:blip r:embed="rId5" cstate="print"/>
            <a:srcRect l="8842" r="2738"/>
            <a:stretch>
              <a:fillRect/>
            </a:stretch>
          </p:blipFill>
          <p:spPr bwMode="auto">
            <a:xfrm>
              <a:off x="4907896" y="3274474"/>
              <a:ext cx="1440160" cy="1400175"/>
            </a:xfrm>
            <a:prstGeom prst="rect">
              <a:avLst/>
            </a:prstGeom>
            <a:noFill/>
          </p:spPr>
        </p:pic>
      </p:grpSp>
      <p:sp>
        <p:nvSpPr>
          <p:cNvPr id="41" name="BlokTextu 40"/>
          <p:cNvSpPr txBox="1"/>
          <p:nvPr/>
        </p:nvSpPr>
        <p:spPr>
          <a:xfrm>
            <a:off x="4748783" y="4350861"/>
            <a:ext cx="2057752" cy="26161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ProteinLynx</a:t>
            </a:r>
            <a:r>
              <a:rPr lang="sk-SK" sz="11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1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</a:t>
            </a:r>
            <a:r>
              <a:rPr lang="sk-SK" sz="11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Server</a:t>
            </a:r>
            <a:endParaRPr lang="en-US" sz="11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BlokTextu 41"/>
          <p:cNvSpPr txBox="1"/>
          <p:nvPr/>
        </p:nvSpPr>
        <p:spPr>
          <a:xfrm>
            <a:off x="6362675" y="4670094"/>
            <a:ext cx="1296144" cy="26161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viridiplantae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Rovná spojovacia šípka 42"/>
          <p:cNvCxnSpPr/>
          <p:nvPr/>
        </p:nvCxnSpPr>
        <p:spPr>
          <a:xfrm>
            <a:off x="3165850" y="1778764"/>
            <a:ext cx="22430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ovná spojovacia šípka 44"/>
          <p:cNvCxnSpPr/>
          <p:nvPr/>
        </p:nvCxnSpPr>
        <p:spPr>
          <a:xfrm>
            <a:off x="5708888" y="3079631"/>
            <a:ext cx="0" cy="180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BlokTextu 48"/>
          <p:cNvSpPr txBox="1"/>
          <p:nvPr/>
        </p:nvSpPr>
        <p:spPr>
          <a:xfrm>
            <a:off x="5078167" y="3888203"/>
            <a:ext cx="1296144" cy="26161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UPLC MS</a:t>
            </a:r>
            <a:r>
              <a:rPr lang="en-US" sz="11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BlokTextu 49"/>
          <p:cNvSpPr txBox="1"/>
          <p:nvPr/>
        </p:nvSpPr>
        <p:spPr>
          <a:xfrm>
            <a:off x="3766959" y="4670094"/>
            <a:ext cx="1296144" cy="26161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Ginko</a:t>
            </a:r>
            <a:r>
              <a:rPr lang="en-U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biloba</a:t>
            </a:r>
            <a:endParaRPr lang="en-US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BlokTextu 50"/>
          <p:cNvSpPr txBox="1"/>
          <p:nvPr/>
        </p:nvSpPr>
        <p:spPr>
          <a:xfrm>
            <a:off x="5067295" y="4668743"/>
            <a:ext cx="1296144" cy="26161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spermatophyta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BlokTextu 1"/>
          <p:cNvSpPr txBox="1"/>
          <p:nvPr/>
        </p:nvSpPr>
        <p:spPr>
          <a:xfrm>
            <a:off x="107504" y="6453336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Uvackova et al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BlokTextu 52"/>
          <p:cNvSpPr txBox="1"/>
          <p:nvPr/>
        </p:nvSpPr>
        <p:spPr>
          <a:xfrm>
            <a:off x="7812360" y="6453336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Figure 1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BlokTextu 22"/>
          <p:cNvSpPr txBox="1"/>
          <p:nvPr/>
        </p:nvSpPr>
        <p:spPr>
          <a:xfrm>
            <a:off x="5078343" y="2814459"/>
            <a:ext cx="1296144" cy="26161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PDQuest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BlokTextu 23"/>
          <p:cNvSpPr txBox="1"/>
          <p:nvPr/>
        </p:nvSpPr>
        <p:spPr>
          <a:xfrm>
            <a:off x="4300833" y="5483557"/>
            <a:ext cx="2824214" cy="369332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158 identified proteins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078343" y="3280549"/>
            <a:ext cx="1296144" cy="430887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190 quantified spots </a:t>
            </a: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Rovná spojovacia šípka 31"/>
          <p:cNvCxnSpPr/>
          <p:nvPr/>
        </p:nvCxnSpPr>
        <p:spPr>
          <a:xfrm>
            <a:off x="5707747" y="2620268"/>
            <a:ext cx="0" cy="180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ovná spojovacia šípka 32"/>
          <p:cNvCxnSpPr/>
          <p:nvPr/>
        </p:nvCxnSpPr>
        <p:spPr>
          <a:xfrm>
            <a:off x="5711175" y="3721172"/>
            <a:ext cx="0" cy="180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ovná spojovacia šípka 33"/>
          <p:cNvCxnSpPr/>
          <p:nvPr/>
        </p:nvCxnSpPr>
        <p:spPr>
          <a:xfrm>
            <a:off x="4708498" y="1778764"/>
            <a:ext cx="22430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Skupina 10"/>
          <p:cNvGrpSpPr/>
          <p:nvPr/>
        </p:nvGrpSpPr>
        <p:grpSpPr>
          <a:xfrm>
            <a:off x="4460751" y="4145885"/>
            <a:ext cx="2520280" cy="506132"/>
            <a:chOff x="3563888" y="3565396"/>
            <a:chExt cx="2520280" cy="506132"/>
          </a:xfrm>
        </p:grpSpPr>
        <p:sp>
          <p:nvSpPr>
            <p:cNvPr id="7" name="Pravá zložená zátvorka 6"/>
            <p:cNvSpPr/>
            <p:nvPr/>
          </p:nvSpPr>
          <p:spPr>
            <a:xfrm rot="16200000">
              <a:off x="4630858" y="2498426"/>
              <a:ext cx="386339" cy="2520280"/>
            </a:xfrm>
            <a:prstGeom prst="righ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Rovná spojovacia šípka 35"/>
            <p:cNvCxnSpPr/>
            <p:nvPr/>
          </p:nvCxnSpPr>
          <p:spPr>
            <a:xfrm>
              <a:off x="3567316" y="3891528"/>
              <a:ext cx="0" cy="180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ovná spojovacia šípka 46"/>
            <p:cNvCxnSpPr/>
            <p:nvPr/>
          </p:nvCxnSpPr>
          <p:spPr>
            <a:xfrm>
              <a:off x="6084168" y="3891528"/>
              <a:ext cx="0" cy="180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Skupina 11"/>
          <p:cNvGrpSpPr/>
          <p:nvPr/>
        </p:nvGrpSpPr>
        <p:grpSpPr>
          <a:xfrm>
            <a:off x="4460752" y="4937973"/>
            <a:ext cx="2520280" cy="524800"/>
            <a:chOff x="3563889" y="4357484"/>
            <a:chExt cx="2520280" cy="524800"/>
          </a:xfrm>
        </p:grpSpPr>
        <p:cxnSp>
          <p:nvCxnSpPr>
            <p:cNvPr id="60" name="Rovná spojovacia šípka 59"/>
            <p:cNvCxnSpPr/>
            <p:nvPr/>
          </p:nvCxnSpPr>
          <p:spPr>
            <a:xfrm>
              <a:off x="4837172" y="4702284"/>
              <a:ext cx="0" cy="180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Pravá zložená zátvorka 53"/>
            <p:cNvSpPr/>
            <p:nvPr/>
          </p:nvSpPr>
          <p:spPr>
            <a:xfrm rot="5400000">
              <a:off x="4630859" y="3290514"/>
              <a:ext cx="386339" cy="2520280"/>
            </a:xfrm>
            <a:prstGeom prst="rightBrace">
              <a:avLst>
                <a:gd name="adj1" fmla="val 8333"/>
                <a:gd name="adj2" fmla="val 49395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BlokTextu 56"/>
          <p:cNvSpPr txBox="1"/>
          <p:nvPr/>
        </p:nvSpPr>
        <p:spPr>
          <a:xfrm>
            <a:off x="1756832" y="894328"/>
            <a:ext cx="1561316" cy="323165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Nitra City Park</a:t>
            </a:r>
            <a:endParaRPr 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BlokTextu 57"/>
          <p:cNvSpPr txBox="1"/>
          <p:nvPr/>
        </p:nvSpPr>
        <p:spPr>
          <a:xfrm>
            <a:off x="1756832" y="2399323"/>
            <a:ext cx="1561316" cy="323165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Nitra City Park</a:t>
            </a:r>
            <a:endParaRPr 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BlokTextu 34"/>
          <p:cNvSpPr txBox="1"/>
          <p:nvPr/>
        </p:nvSpPr>
        <p:spPr>
          <a:xfrm>
            <a:off x="4858509" y="899195"/>
            <a:ext cx="1561316" cy="323165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7cm, </a:t>
            </a:r>
            <a:r>
              <a:rPr lang="sk-SK" sz="1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</a:t>
            </a:r>
            <a:r>
              <a:rPr lang="sk-SK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5-8</a:t>
            </a:r>
            <a:endParaRPr 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33</Words>
  <Application>Microsoft Office PowerPoint</Application>
  <PresentationFormat>Prezentácia na obrazovke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Motív Office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Lubica</dc:creator>
  <cp:lastModifiedBy>MartinH</cp:lastModifiedBy>
  <cp:revision>15</cp:revision>
  <dcterms:created xsi:type="dcterms:W3CDTF">2014-02-04T07:25:45Z</dcterms:created>
  <dcterms:modified xsi:type="dcterms:W3CDTF">2014-06-06T09:10:56Z</dcterms:modified>
</cp:coreProperties>
</file>